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طفل من كل طفلين يعاني من أعراض التهاب تنفسي حاد لا يذهب لرؤية مقدم الرعاية الصحية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2018-2019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٣٠٠٬٠٠٠ أم بتفوت عليهم موعد الفحص الطبي الرابع المهم أثناء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المسح المتعدد المؤشرات الاجتماعي لعام ٢٠١٨-٢٠١٩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a birth takes place without a skilled health professional every 40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يولد طفل كل ٤٠ دقيقة بدون حضور ممرضة أو طبيب مختص.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استطلاع MICS ٢٠١٨-٢٠١٩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only 1 in 4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بس طفل واحد من كل أربعة عنده إسهال بياخد أملاح الإماهة الفموية اللي ممكن تنقذ حياته واللي بيحتاجها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الاستبيانات المتعددة المؤشرات 2018-2019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تموت امرأة كل ٢٠ ساعة بسبب الحمل أو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1000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ألف بنت بيصيروا أمهات كل شهر، وهم لسه أطفال نفسهم.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الاستقصاء المتعدد المؤشرات للأعوام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الجزائر، أكثر من ١٠٪ من الأمهات لا يحصلن على رعاية ما بعد الولادة خلال الـ٤٨ ساعة الحرجة الأولى.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الفئات المتعددة المؤشرات ٢٠١٨-٢٠١٩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Algeria,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DAPMHHIV-502652578-1716381</_dlc_DocId>
    <_dlc_DocIdUrl xmlns="9e17fbd9-fb4c-4d20-9ec4-18aa77a91b0d">
      <Url>https://unicef.sharepoint.com/teams/DAPM-Health-HIV/_layouts/15/DocIdRedir.aspx?ID=DAPMHHIV-502652578-1716381</Url>
      <Description>DAPMHHIV-502652578-1716381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b48cae77-c8fb-49d6-be0b-657c78acea08</vt:lpwstr>
  </property>
  <property fmtid="{D5CDD505-2E9C-101B-9397-08002B2CF9AE}" pid="4" name="MediaServiceImageTags">
    <vt:lpwstr/>
  </property>
</Properties>
</file>