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Algeria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طفل من كل طفلين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الجزائر يعاني من أعراض التهاب الجهاز التنفسي الحاد ما يروح لعيادة في الوقت المناسب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مؤشرات متعددة ٢٠١٨-٢٠١٩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Algeria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٣٠٠٬٠٠٠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الجزائر لا تحضر فحصها قبل الولادة الرابع المهم كل سنة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الاستقصاء متعدد المؤشرات ٢٠١٨-٢٠١٩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Algeria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٤٠ دقيقة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يولد طفل في الجزائر بدون وجود مختص صحي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الحالة متعددة المؤشرات ٢٠١٨-٢٠١٩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Algeria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واحد من كل أربعة أطفال فقط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الجزائر المصابين بالإسهال يحصلون على أملاح الإماهة الفموية المنقذة للحياة التي يحتاجونها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2018-2019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٨٠٪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الجزائر ما بيحركوش كفاية، وده بيزيد خطر الإصابة بالأمراض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Algeria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٢٠ ساعة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الجزائر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Algeria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١٠٠٠ فتاة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الجزائر يصبحن أمهات كل شهر، وهن ما زلن أطفالاً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٢٠١٨-٢٠١٩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Algeria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أكثر من ١٠٪ من الأمهات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الجزائر ما بيحصلولهنش على رعاية طبية بعد الولادة خلال أول ٤٨ ساعة المهمة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متعدد المؤشرات ٢٠١٨-٢٠١٩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Algeria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DAPMHHIV-502652578-1716386</_dlc_DocId>
    <_dlc_DocIdUrl xmlns="9e17fbd9-fb4c-4d20-9ec4-18aa77a91b0d">
      <Url>https://unicef.sharepoint.com/teams/DAPM-Health-HIV/_layouts/15/DocIdRedir.aspx?ID=DAPMHHIV-502652578-1716386</Url>
      <Description>DAPMHHIV-502652578-1716386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6c7dc268-8514-4a0e-bd82-e53faa87093b</vt:lpwstr>
  </property>
  <property fmtid="{D5CDD505-2E9C-101B-9397-08002B2CF9AE}" pid="4" name="MediaServiceImageTags">
    <vt:lpwstr/>
  </property>
</Properties>
</file>