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3 niños con síntomas de infección respiratoria aguda nunca reciben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ENSANUT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ENDDNI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30,000 madres no reciben su cuarto control prenatal clave.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ENDDNI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ENSANUT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Solo 1 de cada 2 niños con diarrea recibe las sales de rehidratación oral que necesitan urgentemente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ENSANUT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90% de los adolescentes no hacen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el embarazo o parto cada 2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Ecuador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ENSANUT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DAPMHHIV-502652578-1716394</_dlc_DocId>
    <_dlc_DocIdUrl xmlns="9e17fbd9-fb4c-4d20-9ec4-18aa77a91b0d">
      <Url>https://unicef.sharepoint.com/teams/DAPM-Health-HIV/_layouts/15/DocIdRedir.aspx?ID=DAPMHHIV-502652578-1716394</Url>
      <Description>DAPMHHIV-502652578-1716394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4eae70ab-6841-4d83-950f-c2353933e560</vt:lpwstr>
  </property>
  <property fmtid="{D5CDD505-2E9C-101B-9397-08002B2CF9AE}" pid="4" name="MediaServiceImageTags">
    <vt:lpwstr/>
  </property>
</Properties>
</file>