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Ecuador,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Ecuador, 1 de cada 3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ENSANUT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Ecuador, 30,000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ENDDNI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Ecuador, 30,000 mujeres no asisten a su cuarta revisión prenatal, que es fundamental, cada año.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ENDDNI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Ecuador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Ecuador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Ecuador,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ENSANUT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Ecuador, solo 1 de cada 2 niños con diarrea recibe las sales de rehidratación oral que necesitan con urgencia para salvar su vida.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ENSANUT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Ecuador, el 90% de los adolescentes no hacen suficiente actividad física,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Ecuador,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Ecuador, una mujer muere por embarazos o parto cada 2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Ecuador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Ecuador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Ecuador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Ecuador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Ecuador,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ENSANUT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DAPMHHIV-502652578-1716388</_dlc_DocId>
    <_dlc_DocIdUrl xmlns="9e17fbd9-fb4c-4d20-9ec4-18aa77a91b0d">
      <Url>https://unicef.sharepoint.com/teams/DAPM-Health-HIV/_layouts/15/DocIdRedir.aspx?ID=DAPMHHIV-502652578-1716388</Url>
      <Description>DAPMHHIV-502652578-1716388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35d5e006-0f92-4895-a0d3-91b5504cf0fa</vt:lpwstr>
  </property>
  <property fmtid="{D5CDD505-2E9C-101B-9397-08002B2CF9AE}" pid="4" name="MediaServiceImageTags">
    <vt:lpwstr/>
  </property>
</Properties>
</file>