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Ecuador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3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Ecuador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ENSANUT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Ecuador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ENDDNI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Ecuador no asisten a su cuarto control prenatal tan importante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ENDDNI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Ecuador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Ecuador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Ecuador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ENSANUT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Sólo 1 de cada 2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Ecuador con diarrea reciben las sales de rehidratación oral que pueden salvarles la vida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ENSANUT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Ecuador no hacen suficiente actividad física, lo que aumenta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Ecuador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Ecuador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Ecuador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Ecuador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Ecuador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Ecuador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Ecuador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ENSANUT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DAPMHHIV-502652578-1716396</_dlc_DocId>
    <_dlc_DocIdUrl xmlns="9e17fbd9-fb4c-4d20-9ec4-18aa77a91b0d">
      <Url>https://unicef.sharepoint.com/teams/DAPM-Health-HIV/_layouts/15/DocIdRedir.aspx?ID=DAPMHHIV-502652578-1716396</Url>
      <Description>DAPMHHIV-502652578-1716396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215147ce-28b6-4d02-9408-175f2349f55e</vt:lpwstr>
  </property>
  <property fmtid="{D5CDD505-2E9C-101B-9397-08002B2CF9AE}" pid="4" name="MediaServiceImageTags">
    <vt:lpwstr/>
  </property>
</Properties>
</file>