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طفل واحد من كل ثلاثة عنده أعراض التهاب رئوي حاد ما بيزورش الطبيب في الوقت المناسب.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EFHS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EFHKF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٢٠٠٬٠٠٠ أم ما بيروحوش على فحص الحمل الرابع المهم كل سنة.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EFHKF ٢٠٢١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8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EFHS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بيولد طفل كل ٨ دقايق من غير وجود ممرضة أو طبيب متخصص.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EFHS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EFHKF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ما بياخد إلا نص الأطفال المصابين بالإسهال أور إس اللي بتنقذ حياتهم واللي هم بحاجة ماسة ليها.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EFHKF ٢٠٢١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٩٠٪ من المراهقين ما بيشتركوش بنشاط كافي، وده بيزود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تموت امرأة كل ٢٠ ساعة بسبب الحمل أو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البنات ما لازم يصيروا أمهات وهما لسه أطفال.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EFHS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٢٠٪ من الأمهات ما بيحصّلوا على الرعاية بعد الولادة في أول ٤٨ ساعة المهمة.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EFHS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EFHS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DAPMHHIV-502652578-1716402</_dlc_DocId>
    <_dlc_DocIdUrl xmlns="9e17fbd9-fb4c-4d20-9ec4-18aa77a91b0d">
      <Url>https://unicef.sharepoint.com/teams/DAPM-Health-HIV/_layouts/15/DocIdRedir.aspx?ID=DAPMHHIV-502652578-1716402</Url>
      <Description>DAPMHHIV-502652578-1716402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3b7ba810-49af-4ac3-b06d-71be00a297a9</vt:lpwstr>
  </property>
  <property fmtid="{D5CDD505-2E9C-101B-9397-08002B2CF9AE}" pid="4" name="MediaServiceImageTags">
    <vt:lpwstr/>
  </property>
</Properties>
</file>