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طفل من كل ثلاثة يعاني من أعراض عدوى تنفسية حادة لا يزور مقدم الرعاية الصحية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EFHS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EFHKF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٢٠٠,٠٠٠ أم يفوتن الفحص الطبي التابع الرابع المهم خلال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EFHKF ٢٠٢١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a birth takes place without a skilled health professional every 8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EFHS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يتم الولادة بدون وجود مختص صحي مدرّب كل ٨ دقائق.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EFHS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EFHKF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واحد من كل اثنين من الأطفال المصابين بالإسهال يحصل فقط على أملاح الإرواء الفموية التي تنقذ حياتهم واللي يحتاجوها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EFHKF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تموت امرأة كل ٢٠ ساعة بسبب الحمل أو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Egypt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مصر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EFHS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مصر، أكثر من ٢٠٪ من الأمهات ما بيلاقوا رعاية طبية بعد الولادة في أول ٤٨ ساعة المهمة.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الصحة والأسرة EFHS ٢٠٢١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Egypt,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EFHS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DAPMHHIV-502652578-1716393</_dlc_DocId>
    <_dlc_DocIdUrl xmlns="9e17fbd9-fb4c-4d20-9ec4-18aa77a91b0d">
      <Url>https://unicef.sharepoint.com/teams/DAPM-Health-HIV/_layouts/15/DocIdRedir.aspx?ID=DAPMHHIV-502652578-1716393</Url>
      <Description>DAPMHHIV-502652578-1716393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21a9937f-ad4d-45db-9e03-fa6f7dba2df4</vt:lpwstr>
  </property>
  <property fmtid="{D5CDD505-2E9C-101B-9397-08002B2CF9AE}" pid="4" name="MediaServiceImageTags">
    <vt:lpwstr/>
  </property>
</Properties>
</file>