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Egypt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كل ثلاثة أطفال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مصر يعانوا من أعراض التهاب تنفسي حاد وما يروحوا للطبيب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Egypt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EFHKF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٢٠٠,٠٠٠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مصر ما بيروحوش لفحص الحمل الرابع الضروري سنويًا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EFHKF ٢٠٢١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Egypt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٨ دقائق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يحدث فيها ولادة في مصر بدون وجود مختص صحي ماهر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EFHS ٢٠٢١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Egypt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EFHKF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واحد من كل اثنين أطفال فقط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مصر اللي عندهم إسهال بياخدوا محاليل الإماهة الفموية المنقذة للحياة اللي محتاجينها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EFHKF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مصر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Egypt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٢٠ ساعة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مصر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Egypt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مصر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Egypt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مصر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٢٠٪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مصر ما بيحصلنش على الرعاية الطبية بعد الولادة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الصحة الأسرية ٢٠٢١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Egypt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Egypt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EFHS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DAPMHHIV-502652578-1716401</_dlc_DocId>
    <_dlc_DocIdUrl xmlns="9e17fbd9-fb4c-4d20-9ec4-18aa77a91b0d">
      <Url>https://unicef.sharepoint.com/teams/DAPM-Health-HIV/_layouts/15/DocIdRedir.aspx?ID=DAPMHHIV-502652578-1716401</Url>
      <Description>DAPMHHIV-502652578-1716401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29cecdf6-29c6-4ad9-a982-332a9b534ecf</vt:lpwstr>
  </property>
  <property fmtid="{D5CDD505-2E9C-101B-9397-08002B2CF9AE}" pid="4" name="MediaServiceImageTags">
    <vt:lpwstr/>
  </property>
</Properties>
</file>