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Eritrea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Eritrea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ብምንባር ኣንዲት ኣብ ኤርትራ ብተማሃሮ ሓኪም ዘይኣብልዎ ክወልድ ኣይርከብን።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Eritrea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ወጣቶም ኣብ ኤርትራ ንኣእምሮን ኣካልን ብጽቡቕ ጤንነት ዝዕቀብ ርእይቶ ዝተኸፈለ እንተኾይኑ ኣርከት ዝወሰደ ተንቀሳቃሲ ይፈልጡ።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Eritrea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Eritrea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Eritrea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ኣቦታት ኣብ ኤርትራ ብዝኾነ ጽቡቕ ግዜ ካብ መውለድ ዝተመልአ 48 ሰዓታት ውሽጢ ኣገዳሲ ጥዕና ይፈልጉ።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Eritrea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ሕፃናት ኣብ ኤርትራ ሓደ ኣባል ዝተጽወተ ሕማም ናብ ምልክት ግዜ ተገቢ ሕክምና ይፈልጡ።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Eritrea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DAPMHHIV-502652578-1716400</_dlc_DocId>
    <_dlc_DocIdUrl xmlns="9e17fbd9-fb4c-4d20-9ec4-18aa77a91b0d">
      <Url>https://unicef.sharepoint.com/teams/DAPM-Health-HIV/_layouts/15/DocIdRedir.aspx?ID=DAPMHHIV-502652578-1716400</Url>
      <Description>DAPMHHIV-502652578-1716400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c1f008bb-e097-4cd3-865e-b72d22aa3add</vt:lpwstr>
  </property>
  <property fmtid="{D5CDD505-2E9C-101B-9397-08002B2CF9AE}" pid="4" name="MediaServiceImageTags">
    <vt:lpwstr/>
  </property>
</Properties>
</file>