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Eritrea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Eritrea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Eritrea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ኤርትራ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ኣብ ኤርትራ ዝኽእል ሰላማዊ ኣእምሮን ኣካልን ንምልካም ጥዕና ልጆም ብዝተፈላለየ ክንቀሳቀስ ያህል ይፈልጋሉ።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Eritrea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ኤርትራ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ኣብ ኤርትራ ንኣንዳንድ እናት ናይ ልደት ሞት ክንዳብ ኣይክእልን።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Eritrea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Eritrea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Eritrea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ኤርትራ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ብኣሽከርካሪ ነፋሲ በሽታ ምልክታት ዝመልእ ሕፃናት ብሰብኣዊ ግዜ እንክብካቤ ይፈልጡ ብኤርትራ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Eritrea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Eritrea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DAPMHHIV-502652578-1716405</_dlc_DocId>
    <_dlc_DocIdUrl xmlns="9e17fbd9-fb4c-4d20-9ec4-18aa77a91b0d">
      <Url>https://unicef.sharepoint.com/teams/DAPM-Health-HIV/_layouts/15/DocIdRedir.aspx?ID=DAPMHHIV-502652578-1716405</Url>
      <Description>DAPMHHIV-502652578-1716405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e7f6ffa5-a77b-47f9-b91c-816abbdb2cd8</vt:lpwstr>
  </property>
  <property fmtid="{D5CDD505-2E9C-101B-9397-08002B2CF9AE}" pid="4" name="MediaServiceImageTags">
    <vt:lpwstr/>
  </property>
</Properties>
</file>