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Ethiopia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በኢትዮጵያ፣ ሁለቱ ውስጥ አንዱ በአስቸኳይ የድንበር ነፋስ በሽታ ምልክቶች ያለው ሕፃን በጊዜው የሕክምና ባለሙያ አይገናኝም።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ምንጭ፡ DHS 2016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Ethiopia, 2 million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በኢትዮጵያ ውስጥ በዓመት ሁለት ሚሊዮን እናቶች ከአራተኛው ከእርግጠኝነት ምርመራ ግዜ በላይ ያልተሳተፉ ናቸው።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ምንጭ: DHS 2019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Ethiopia, a birth takes place without a skilled health professional every 20 seconds.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EPHI 2019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በኢትዮጵያ ውስጥ በየ20 ሰከንድ አንድ ህጻን በባለሙያ የጤና ሰራተኛ ያልተመራበት መውለድ ይፈጠራል።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ምንጭ፡ ኢትዮጵያ ብሔራዊ ጤና ተቋም (EPHI) 2019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Ethiopia,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በኢትዮጵያ, ከላባ ያላቸው ልጆች ሶስት ውስጥ አንዱ በአስቸኳይ የሚያስፈልጋቸውን የአፍ ደም መታጠቢያ ፈሳሾች ብቻ ይውሰዳሉ።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ምንጭ፡ DHS 2016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በኢትዮጵያ ያሉ ወጣቶች በጤናማ አእምሮና አካል ያሉ ለማድረስ ከዚህ በላይ እንቅስቃሴ ያስፈልጋቸዋል።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mother in Ethiopia should die from childbirth.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በኢትዮጵያ ውስጥ ማንም እናት ከልደት አይሞቅ።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Ethiopia, 3000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በኢትዮጵያ ውስጥ በየቀኑ ሶስት ሺህ ሴቶች ልጆች እያለነው እንኳ እናቶች ሆነዋል።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ምንጭ፡ DHS 2019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Ethiopia, over 70%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በኢትዮጵያ፣ በጣም ከፍተኛው 70% በላይ እናቶች በልጅ ወለድም ያስከተለው ከ48 ሰዓት በፊት እንኳ የሚኖሩትን ከወለድ በኋላ የሚያስፈልገው ሕክምና አልተቀበሉም።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ምንጭ፡ DHS 2019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Ethiopia,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DAPMHHIV-502652578-1716407</_dlc_DocId>
    <_dlc_DocIdUrl xmlns="9e17fbd9-fb4c-4d20-9ec4-18aa77a91b0d">
      <Url>https://unicef.sharepoint.com/teams/DAPM-Health-HIV/_layouts/15/DocIdRedir.aspx?ID=DAPMHHIV-502652578-1716407</Url>
      <Description>DAPMHHIV-502652578-1716407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907a7b4a-234c-4386-9bf0-68cc2dd34433</vt:lpwstr>
  </property>
  <property fmtid="{D5CDD505-2E9C-101B-9397-08002B2CF9AE}" pid="4" name="MediaServiceImageTags">
    <vt:lpwstr/>
  </property>
</Properties>
</file>