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Ethiopia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Ethiopia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ኢትዮጵያ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ከሁለት ሕፃናት አንዱ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በኢትዮጵያ ውስጥ የበሽታ የነፋስ ችግር ምልክቶች ያሉት ሕፃናት በሚገባ ጊዜ ጤና አገልግሎት አይደርሱም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ምንጭ፥ DHS 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Ethiopia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 million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Ethiopia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ኢትዮጵያ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ሁለት ሚሊዮን እናቶች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በኢትዮጵያ በየዓመቱ አስፈላጊው አራተኛውን ከሚከተሉት እንክብካቤ ምርመራ ይጎዱ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ምንጭ፡ DHS 2019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Ethiopia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seconds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Ethiopia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EPHI 2019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ኢትዮጵያ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በሁለተኛ 20 ሰከንድ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በኢትዮጵያ ውስጥ የተማሩ የጤና ሰራተኞች ያልተሳተፉበት የልደት ሂደት ይከናወናል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ምንጭ፡ EPHI 2019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Ethiopia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Ethiopia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ኢትዮጵያ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በሦስት ልጆች ውስጥ አንዱ ብቻ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በኢትዮጵያ ያሉ ከሽብር በሽታ ለሚጎዱ ልጆች የሚያስፈልጋቸውን የሕይወት ሽግግር የኦራል መድኃኒት ቅርጽ (ORS) አያገኙም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ምንጭ፡ DHS 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ኢትዮጵያ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በኢትዮጵያ ያሉ ወጣቶች ለጤናማ አእምሮና አካል ተጨማሪ እንቅስቃሴ እንዲኖራቸው ያስፈልጋቸዋል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Ethiopia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mother in Ethiopia should die from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ኢትዮጵያ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በኢትዮጵያ ውስጥ አንደኛም እናት ከልደት ስር መሞት የለባትም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Ethiopia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Ethiopia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ኢትዮጵያ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3000 ሴቶች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በኢትዮጵያ ቀን በቀን እድሜ እንኳ ልጆች ሲሆኑ እንደናቸው ወለድ ሆነዋል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መሠረት: DHS 2019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Ethiopia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70%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Ethiopia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ኢትዮጵያ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70% በላይ እናቶች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በኢትዮጵያ በሆነ በመነሻው 48 ሰዓታት ውስጥ ከሚገባ የወሊድ በኋላ እንክብካቤ አያገኙም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ምንጭ፡ DHS 2019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Ethiopia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Ethiopia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DAPMHHIV-502652578-1716414</_dlc_DocId>
    <_dlc_DocIdUrl xmlns="9e17fbd9-fb4c-4d20-9ec4-18aa77a91b0d">
      <Url>https://unicef.sharepoint.com/teams/DAPM-Health-HIV/_layouts/15/DocIdRedir.aspx?ID=DAPMHHIV-502652578-1716414</Url>
      <Description>DAPMHHIV-502652578-1716414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1213f925-ed93-44f8-8cd9-2dd199d87abd</vt:lpwstr>
  </property>
  <property fmtid="{D5CDD505-2E9C-101B-9397-08002B2CF9AE}" pid="4" name="MediaServiceImageTags">
    <vt:lpwstr/>
  </property>
</Properties>
</file>