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dua ga vei rua na gone ena dua na gauna ena rawata kina na ORS me vukei ira ena gauna ni mate ni vakawawa.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Ivolavosa: MICS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mate e dua na yalewa ena vuku ni kena dau iba se kena biu gone ena loma ni vula rua.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Vuravura: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100 na yalewa lalai era lesi koya me wati ena dua na vula — era tiko ga vua na nodra yabaki taqiri.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Isource: MICS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gadrevi na maroroi ena veigauna bibi ni 48 waqa ni oti na tubu ni gone vei ira na tinā.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Fiji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DAPMHHIV-502652578-1716416</_dlc_DocId>
    <_dlc_DocIdUrl xmlns="9e17fbd9-fb4c-4d20-9ec4-18aa77a91b0d">
      <Url>https://unicef.sharepoint.com/teams/DAPM-Health-HIV/_layouts/15/DocIdRedir.aspx?ID=DAPMHHIV-502652578-1716416</Url>
      <Description>DAPMHHIV-502652578-1716416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51d12929-af80-4277-abbb-f83884f919e8</vt:lpwstr>
  </property>
  <property fmtid="{D5CDD505-2E9C-101B-9397-08002B2CF9AE}" pid="4" name="MediaServiceImageTags">
    <vt:lpwstr/>
  </property>
</Properties>
</file>