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Fiji,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Fiji, 2,000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Fiji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Fiji,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Ena Viti, e dua ga vei rua na gone ena vaka kina e ra na sotava na were, era rawata na ORS me vakalutuya na bula me ra gadreva vakalevu.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Kena ituvatuva: MICS 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Ena Viti, e sega ni vakayagataki vinaka na veika vakayago ena 80% ni nodra gauna na lewe ni mataka, ka vakalailaitaka na nodra bula vinaka ka vakavuca na kabakoro ni mate tawase.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Fiji, a woman dies from pregnancy or childbirth every 2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 Viti, e mate e dua na yalewa ena nodrau tara na luvemu se veivakaturi ena dua na vula e rua.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iVola ni iVakavuvuli: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Fiji, 100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Ena Viti, era 100 na gonevulagi yalewa era vukei voli vaka tina ena vula yadua — era tiko ga ena gauna qo me ira na gone.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iSoqosoqo: MICS 2021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Fiji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 gadrevi ni ra rawati na maroroi e Viti ena 48 na aua vakasakiti mai muri ni kena buli na liga.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Fiji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DAPMHHIV-502652578-1716412</_dlc_DocId>
    <_dlc_DocIdUrl xmlns="9e17fbd9-fb4c-4d20-9ec4-18aa77a91b0d">
      <Url>https://unicef.sharepoint.com/teams/DAPM-Health-HIV/_layouts/15/DocIdRedir.aspx?ID=DAPMHHIV-502652578-1716412</Url>
      <Description>DAPMHHIV-502652578-1716412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f50ee120-3d92-44c0-91ed-f3f25d3fe451</vt:lpwstr>
  </property>
  <property fmtid="{D5CDD505-2E9C-101B-9397-08002B2CF9AE}" pid="4" name="MediaServiceImageTags">
    <vt:lpwstr/>
  </property>
</Properties>
</file>