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Fiji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Fiji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Fiji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Fiji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Viti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Dua ga vei rua na gone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ena Viti era rawata na ORS ni bula ni nodra toro cake ena vosa ni mate ni yau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iVakamacala: MICS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Viti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na gone tagane kei na gone yalewa ena Viti era sega ni vakayagataka vinaka na nodra cakacaka ni yago, ka vakavuna me rawarawa na mate balavu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iVola: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Fiji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Fiji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Viti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 dua na vula e rua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 dua na tina ena Viti e mate ena gauna ni tia se vakacaca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IYAU: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Fiji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Fiji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Fiji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Fiji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Fiji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Fiji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Fiji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Fiji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Fiji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Fiji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DAPMHHIV-502652578-1716422</_dlc_DocId>
    <_dlc_DocIdUrl xmlns="9e17fbd9-fb4c-4d20-9ec4-18aa77a91b0d">
      <Url>https://unicef.sharepoint.com/teams/DAPM-Health-HIV/_layouts/15/DocIdRedir.aspx?ID=DAPMHHIV-502652578-1716422</Url>
      <Description>DAPMHHIV-502652578-1716422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c95d6cc9-8489-475f-8c90-d2973b3fff57</vt:lpwstr>
  </property>
  <property fmtid="{D5CDD505-2E9C-101B-9397-08002B2CF9AE}" pid="4" name="MediaServiceImageTags">
    <vt:lpwstr/>
  </property>
</Properties>
</file>