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Teens in Micronesia need more movement for healthy minds and bodies.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Micronesia, a woman dies from pregnancy or childbirth every 4 months.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Micronesia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Micronesia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Micronesia need timely care when acute respiratory infection strikes.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Micronesia need four antenatal visits, every pregnancy.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Micronesia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Micronesia need oral rehydration salts and zinc to survive diarrhoea.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DAPMHHIV-502652578-1716418</_dlc_DocId>
    <_dlc_DocIdUrl xmlns="9e17fbd9-fb4c-4d20-9ec4-18aa77a91b0d">
      <Url>https://unicef.sharepoint.com/teams/DAPM-Health-HIV/_layouts/15/DocIdRedir.aspx?ID=DAPMHHIV-502652578-1716418</Url>
      <Description>DAPMHHIV-502652578-1716418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2026-06-04T17:20:49Z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bc9d5a84-5524-4473-abb4-df8d7903d873</vt:lpwstr>
  </property>
  <property fmtid="{D5CDD505-2E9C-101B-9397-08002B2CF9AE}" pid="4" name="MediaServiceImageTags">
    <vt:lpwstr/>
  </property>
</Properties>
</file>