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e40985f7949b9789e82d56435af5eea203c21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020135f29900d3831bdf85786c387b38c43b8e5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d83cc778950123f7e0106b94ace58aefb8cd2f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189bd21882bbaeba947bd2eb62090bcf193db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3cf5ae8c0f7f9b0eb0b3290a5a67c97ac53bf64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8db5f99a3df12b334a20c3bd68e395bd7cee2d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461b9190c7f481cbe056f15c416994de544b616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d14f7fb64861e166abbae51a2d7ea1061512c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Micronesia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4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Micronesia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Micronesia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Micronesia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Micronesia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Micronesia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Micronesia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Micronesia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Micronesia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DAPMHHIV-502652578-1716435</_dlc_DocId>
    <_dlc_DocIdUrl xmlns="9e17fbd9-fb4c-4d20-9ec4-18aa77a91b0d">
      <Url>https://unicef.sharepoint.com/teams/DAPM-Health-HIV/_layouts/15/DocIdRedir.aspx?ID=DAPMHHIV-502652578-1716435</Url>
      <Description>DAPMHHIV-502652578-1716435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934b421a-fc53-4331-af18-7b8766ecdfbc</vt:lpwstr>
  </property>
  <property fmtid="{D5CDD505-2E9C-101B-9397-08002B2CF9AE}" pid="4" name="MediaServiceImageTags">
    <vt:lpwstr/>
  </property>
</Properties>
</file>