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enfant sur 3 ayant des signes d’infection respiratoire aiguë ne consulte jamais un professionnel de santé à temps.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2019-2021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année, 20 000 mères ne font pas leur quatrième visite prénatale indispensable.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2019-2021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3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DGS 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naissance a lieu sans présence d’un professionnel de santé qualifié toutes les 3 heures.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DGS 2019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5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Seulement 1 enfant sur 5 qui a la diarrhée reçoit les sachets de sels de réhydratation orale qui peuvent lui sauver la vie.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2019-2021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ados ont besoin de plus d’activité physique pour garder un esprit et un corps en bonne santé.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femme meurt des suites de sa grossesse ou de son accouchement tous les 2 jours.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mois, 2000 filles deviennent mères alors qu’elles sont encore des enfants.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2019-2021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30 % des mères ne reçoivent pas de soins postnatals dans les 48 heures cruciales qui suivent la naissance.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2019-2021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Gabon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DAPMHHIV-502652578-1716429</_dlc_DocId>
    <_dlc_DocIdUrl xmlns="9e17fbd9-fb4c-4d20-9ec4-18aa77a91b0d">
      <Url>https://unicef.sharepoint.com/teams/DAPM-Health-HIV/_layouts/15/DocIdRedir.aspx?ID=DAPMHHIV-502652578-1716429</Url>
      <Description>DAPMHHIV-502652578-1716429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ae825ad1-91c2-4dae-b549-4880029a03d1</vt:lpwstr>
  </property>
  <property fmtid="{D5CDD505-2E9C-101B-9397-08002B2CF9AE}" pid="4" name="MediaServiceImageTags">
    <vt:lpwstr/>
  </property>
</Properties>
</file>