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Gabon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Gabon, 1 enfant sur 3 qui a des symptômes d’infection respiratoire aiguë ne voit jamais un professionnel de santé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2019-2021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Gabon, 20,000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Gabon, 20 000 mères ne vont pas à leur quatrième visite prénatale cruciale chaque année.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2019-2021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Gabon, a birth takes place without a skilled health professional every 3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DGS 2019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Gabon, un enfant naît sans l’aide d’un professionnel de santé qualifié toutes les 3 heures.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DGS 2019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Gabon, only 1 in 5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Gabon, un seul enfant sur cinq souffrant de diarrhée reçoit les sachets de sels de réhydratation orale dont il a vraiment besoin pour sauver sa vie.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2019-2021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ados au Gabon ont besoin de bouger plus pour garder un corps et un esprit en bonne santé.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Gabon, a woman dies from pregnancy or childbirth every 2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Gabon, une femme meurt de complications liées à la grossesse ou à l’accouchement tous les 2 jours.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Gabon, 2000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Gabon, 2000 filles deviennent mères chaque mois — alors qu'elles sont encore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2019-2021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Gabon, over 30%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Gabon, plus de 30 % des mères ne bénéficient pas de soins postnataux dans les 48 heures cruciales après la naissance.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2019-2021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Gabon,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DAPMHHIV-502652578-1716424</_dlc_DocId>
    <_dlc_DocIdUrl xmlns="9e17fbd9-fb4c-4d20-9ec4-18aa77a91b0d">
      <Url>https://unicef.sharepoint.com/teams/DAPM-Health-HIV/_layouts/15/DocIdRedir.aspx?ID=DAPMHHIV-502652578-1716424</Url>
      <Description>DAPMHHIV-502652578-1716424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70e04940-9d40-4fc4-8cbb-62075d8529e5</vt:lpwstr>
  </property>
  <property fmtid="{D5CDD505-2E9C-101B-9397-08002B2CF9AE}" pid="4" name="MediaServiceImageTags">
    <vt:lpwstr/>
  </property>
</Properties>
</file>