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Gabon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Gabon qui a des symptômes d'infection respiratoire aiguë ne voit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Gabon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Gabon ne font pas leur quatrième consultation prénatale vitale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Gabon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DGS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3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au Gabon se passe sans personnel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DGS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Gabon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5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Gabon atteint de diarrhée reçoit les sels de réhydratation orale qui peuvent lui sauver la vie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Gabon doivent bouger plus pour avoir un esprit et un corps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Gabon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 jours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Gabon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Gabon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Gabon deviennent mères chaque mois,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Gabon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30 %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Gabon ne bénéficient pas de soins postnataux dans les 48 heures cruciales suivant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Gabon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DAPMHHIV-502652578-1716430</_dlc_DocId>
    <_dlc_DocIdUrl xmlns="9e17fbd9-fb4c-4d20-9ec4-18aa77a91b0d">
      <Url>https://unicef.sharepoint.com/teams/DAPM-Health-HIV/_layouts/15/DocIdRedir.aspx?ID=DAPMHHIV-502652578-1716430</Url>
      <Description>DAPMHHIV-502652578-1716430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39170df9-9c78-494f-9f5f-7d5dc15b8f45</vt:lpwstr>
  </property>
  <property fmtid="{D5CDD505-2E9C-101B-9397-08002B2CF9AE}" pid="4" name="MediaServiceImageTags">
    <vt:lpwstr/>
  </property>
</Properties>
</file>