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ბავშვებს სჭირდებათ დროული სამედიცინო დახმარება მწვავე სასუნთქი გზების დაავადების დროს.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CDCPH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ყოველწლიურად 7,000 დედას ცდება მნიშვნელოვანი მეოთხეantenatal-დარეგულირება.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წყარო: CDCPH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არცერთ ქალს არ უნდა გაეწიოს მშობიარობა მარტო, უხელმძღვანელოდ პროფესიონალ ექიმს.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დიარეათი დაავადებული ბავშვების მხოლოდ ნახევარს აქვს სასწრაფოდ საჭირო მჟავაგამრეცხი მარილების მიღების შესაძლებლობა.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წყარო: MICS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მოზარდებს უფრო მეტი ფიზიკური აქტივობა სჭირდებათ, რომ ჭკვიანად და ჯანმრთელად იზრდნენ.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არცერთ დედას არ უნდა მოუკვდეს მშობიარობის დროს.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ყოველ თვეში 600 გოგონა ხდებიან დედა — მაშინაც კი, როცა თავად თავისებურად ბავშვები არიან.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წყარო: MICS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პირველ 48 საათში დელივერიდან დედებს სჭირდებათ სერიოზული სამედიცინო დახმარება.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DAPMHHIV-502652578-1716436</_dlc_DocId>
    <_dlc_DocIdUrl xmlns="9e17fbd9-fb4c-4d20-9ec4-18aa77a91b0d">
      <Url>https://unicef.sharepoint.com/teams/DAPM-Health-HIV/_layouts/15/DocIdRedir.aspx?ID=DAPMHHIV-502652578-1716436</Url>
      <Description>DAPMHHIV-502652578-1716436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d6872f11-93fa-4136-8ba2-1df897dbc484</vt:lpwstr>
  </property>
  <property fmtid="{D5CDD505-2E9C-101B-9397-08002B2CF9AE}" pid="4" name="MediaServiceImageTags">
    <vt:lpwstr/>
  </property>
</Properties>
</file>