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Georgia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ბავშვებს სჭირდება დროული მკურნალობა, როცა მწვავე რესპირატორული ინფექცია აქვთ.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Georgia, 7,000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CDCPH 2024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წელიწადში 7 000 დედა ვერ მიდის თავის მთავარ მეოთხეantenatal გამოკვლევაზე.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წყარო: CDCPH 2024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Georgia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არც ერთი ქალი საქართველო-ში არ უნდა მშობიარობდეს მარტო, without პროფესიონალი მედიკოსის დახმარების გარეშე.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Georgia,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დიარეით დაავადებულ 2 ბავშვს მხოლოდ 1-ს ეძლევა სიცოცხლისთვის გადაუდებელი ORS-ის საფუარი.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წყარო: MICS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მოზარდებს უფრო მეტი მოძრაობა სჭირდებათ, რომ ჯანმრთელი გონება და სხეული ჰქონდეთ.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mother in Georgia should die from childbirth.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არც ერთი დედა საქართველო-ში ბავშვის გაჩენით არ უნდა დაიღუპოს.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Georgia, 600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ყოველი თვე 600 გოგონა დედა ხდება — თანაც თვითონ ჯერ კიდევ ბავშვებია.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წყარო: MICS 2018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Georgia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საქართველო-ში დედებს პირველი 48 საათის განმავლობაში ბავშვის გაჩენის შემდეგ სჭირდებათ სამედიცინო დახმარება.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Georgia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DAPMHHIV-502652578-1716428</_dlc_DocId>
    <_dlc_DocIdUrl xmlns="9e17fbd9-fb4c-4d20-9ec4-18aa77a91b0d">
      <Url>https://unicef.sharepoint.com/teams/DAPM-Health-HIV/_layouts/15/DocIdRedir.aspx?ID=DAPMHHIV-502652578-1716428</Url>
      <Description>DAPMHHIV-502652578-1716428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d8b787d3-6f42-4841-bbfa-75c48bb2edde</vt:lpwstr>
  </property>
  <property fmtid="{D5CDD505-2E9C-101B-9397-08002B2CF9AE}" pid="4" name="MediaServiceImageTags">
    <vt:lpwstr/>
  </property>
</Properties>
</file>