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Georgia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Georgia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საქართველო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საქართველო-ში ბავშვებს სჭირდებათ დროული დახმარება, როცა მწვავე რესპირატორული ინფექციის სიმპტომები აქვთ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Georgia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Georgia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CDCPH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საქართველო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7 000 დედა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საქართველო-ში ყოველ წელს მნიშვნელოვანი მეოთხეantenatal შემოწმება არ ესწრებიან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წყარო: CDCPH 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Georgia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Georgia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საქართველო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საქართველო-ში არავითარ ქალს არ უნდა მოეთხოვოს ჩვილზე მარტო მშობიარობა, ללא ზრუნვის მქონე პროფესიონალ ექიმთან.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Georgia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Georgia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საქართველო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მხოლოდ 2-დან 1 ბავშვი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საქართველო-ში, რომელსაც დიარეა აწუხებს, იღებს აუცილებელ ORS-ს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წყარო: MICS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საქართველო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საქართველო-ის მოზარდებს უფრო მეტი ფიზიკური აქტივობა სჭირდებათ ჯანმრთელი გონებისთვის და სხეულისთვის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Georgia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mother in Georgia should die from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საქართველო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არცერთი დედა საქართველო-ში არ უნდა მოკვდეს მშობიარობის დროს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Georgia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600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Georgia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საქართველო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600 გოგო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ყოველ თვეში საქართველო-ში დედები ხდებიან, თანაც ჯერ კიდევ ბავშვები არიან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წყარო: MICS 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Georgia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Georgia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საქართველო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საქართველო-ში და დედებს საჭიროა მოვლა სიცოცხლისთვის მნიშვნელოვან პირველ 48 საათში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Georgia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Georgia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DAPMHHIV-502652578-1716431</_dlc_DocId>
    <_dlc_DocIdUrl xmlns="9e17fbd9-fb4c-4d20-9ec4-18aa77a91b0d">
      <Url>https://unicef.sharepoint.com/teams/DAPM-Health-HIV/_layouts/15/DocIdRedir.aspx?ID=DAPMHHIV-502652578-1716431</Url>
      <Description>DAPMHHIV-502652578-1716431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3b90195d-f31e-4f53-9d04-c5c5c95a4cad</vt:lpwstr>
  </property>
  <property fmtid="{D5CDD505-2E9C-101B-9397-08002B2CF9AE}" pid="4" name="MediaServiceImageTags">
    <vt:lpwstr/>
  </property>
</Properties>
</file>