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Ghana,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Ghana, a woman dies from pregnancy or childbirth every 4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Ghana, 500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Ghana,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Ghana,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Ghana,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Ghana, a birth takes place without a skilled health professional every 5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GSS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Ghana,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DAPMHHIV-502652578-1716437</_dlc_DocId>
    <_dlc_DocIdUrl xmlns="9e17fbd9-fb4c-4d20-9ec4-18aa77a91b0d">
      <Url>https://unicef.sharepoint.com/teams/DAPM-Health-HIV/_layouts/15/DocIdRedir.aspx?ID=DAPMHHIV-502652578-1716437</Url>
      <Description>DAPMHHIV-502652578-1716437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67a66960-efa6-4843-a168-0e77952823da</vt:lpwstr>
  </property>
  <property fmtid="{D5CDD505-2E9C-101B-9397-08002B2CF9AE}" pid="4" name="MediaServiceImageTags">
    <vt:lpwstr/>
  </property>
</Properties>
</file>