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Guinea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Teens need more movement for healthy minds and bodies.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Guinée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enfant sur 3 qui a des symptômes d’infection respiratoire aiguë ne consulte jamais un professionnel de santé à temps.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2018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Guinea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MIS 2021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Guinée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Chaque année, 200 000 mères ne font pas leur quatrième consultation prénatale essentielle.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EIS 2021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Guinea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3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INS 2018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Guinée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Une naissance a lieu sans personnel de santé qualifié toutes les 3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INS 2018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Guinea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2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2018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Guinée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Seulement 1 enfant sur 2 qui a la diarrhée reçoit les sels de réhydratation orale vitaux dont il a urgemment besoin.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Guinée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Les ados ont besoin de plus d’activité physique pour avoir un esprit et un corps en bonne santé.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Guinea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4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Guinée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Une femme meurt à cause de la grossesse ou de l’accouchement toutes les 4 heures.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Guinea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700 girls become mothers every day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Guinée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Chaque jour, 700 filles deviennent mères alors qu’elles sont encore des enfants.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2018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Guinea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50%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Guinée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50 % des mères ne reçoivent pas de soins postnataux pendant les 48 premières heures cruciales.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2018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Guinea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3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DAPMHHIV-502652578-1716450</_dlc_DocId>
    <_dlc_DocIdUrl xmlns="9e17fbd9-fb4c-4d20-9ec4-18aa77a91b0d">
      <Url>https://unicef.sharepoint.com/teams/DAPM-Health-HIV/_layouts/15/DocIdRedir.aspx?ID=DAPMHHIV-502652578-1716450</Url>
      <Description>DAPMHHIV-502652578-1716450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3eac9ff3-bf36-4521-b9f6-60e6943b68aa</vt:lpwstr>
  </property>
  <property fmtid="{D5CDD505-2E9C-101B-9397-08002B2CF9AE}" pid="4" name="MediaServiceImageTags">
    <vt:lpwstr/>
  </property>
</Properties>
</file>