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Guinea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Guinée qui a des symptômes d’infection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Guinée ne vont pas à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EMM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Guinea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 2018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3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naissance en Guinée se passe sans présence d’un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Guinée qui a la diarrhée reçoit les sels de réhydratation orale indispensables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en Guinée ont besoin de bouger plus pour garder un corps et un esprit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Guinea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4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en Guinée meurt à cause de la grossesse ou de l'accouchement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Guinée deviennent mères chaque jour, alors qu'elles sont encore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Guinée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50 %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Guinée ne bénéficient pas de soins postnatals pendant les 48 premières heures cruciales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Guinea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Guinea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DAPMHHIV-502652578-1716447</_dlc_DocId>
    <_dlc_DocIdUrl xmlns="9e17fbd9-fb4c-4d20-9ec4-18aa77a91b0d">
      <Url>https://unicef.sharepoint.com/teams/DAPM-Health-HIV/_layouts/15/DocIdRedir.aspx?ID=DAPMHHIV-502652578-1716447</Url>
      <Description>DAPMHHIV-502652578-1716447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488752cc-12a3-4ccd-9d73-79586083f6f8</vt:lpwstr>
  </property>
  <property fmtid="{D5CDD505-2E9C-101B-9397-08002B2CF9AE}" pid="4" name="MediaServiceImageTags">
    <vt:lpwstr/>
  </property>
</Properties>
</file>