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em cada 2 crianças com sintomas de infecção respiratória aguda nunca conseguem ser levadas a um profissional de saúde a tempo.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Todos os anos, 10.000 mães deixam de fazer a quarta consulta pré-natal, que é muito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MICS6 2018-2019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cada 20 minutos, nasce um bebê sem um profissional de saúde qualificado.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MICS6 2018-2019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 1 em cada 3 crianças com diarreia recebem o sal de reidratação oral que salva vidas e que precisam com urgência.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Adolescentes precisam se mexer mais para ter mente e corpo saudáveis.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Nenhuma mãe devia morrer durante o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Todo mês, 2000 meninas se tornam mães — ainda são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das mães não recebem cuidados pós-natais nas primeiras 48 horas, que são as mais importantes.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DAPMHHIV-502652578-1716471</_dlc_DocId>
    <_dlc_DocIdUrl xmlns="9e17fbd9-fb4c-4d20-9ec4-18aa77a91b0d">
      <Url>https://unicef.sharepoint.com/teams/DAPM-Health-HIV/_layouts/15/DocIdRedir.aspx?ID=DAPMHHIV-502652578-1716471</Url>
      <Description>DAPMHHIV-502652578-1716471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5cb9b794-11c7-4ae3-8056-e0806b5e1cdf</vt:lpwstr>
  </property>
  <property fmtid="{D5CDD505-2E9C-101B-9397-08002B2CF9AE}" pid="4" name="MediaServiceImageTags">
    <vt:lpwstr/>
  </property>
</Properties>
</file>