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Guinea-Bissau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Na Guiné-Bissau, 1 em cada 2 crianças com sintomas de infecção respiratória aguda nunca recebe atendimento médico a tempo.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Fonte: MICS 2018-2019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Guinea-Bissau, 10,000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2018-2019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Na Guiné-Bissau, 10.000 mães deixam de fazer a quarta consulta pré-natal fundamental todo ano.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Fonte: MICS 2018-2019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Guinea-Bissau, a birth takes place without a skilled health professional every 20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MICS6 2018-2019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Na Guiné-Bissau, um parto acontece sem um profissional de saúde qualificado a cada 20 minutos.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Fonte: MICS6 2018-2019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Guinea-Bissau, only 1 in 3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2018-2019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Na Guiné-Bissau, só 1 em cada 3 crianças com diarreia recebe os sais de reidratação oral que salvam vidas e de que precisam urgente.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Fonte: MICS 2018-2019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Adolescentes na Guiné-Bissau precisam se mexer mais para ter mente e corpo saudáveis.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mother in Guinea-Bissau should die from childbirth.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Nenhuma mãe na Guiné-Bissau deveria morrer no parto.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Guinea-Bissau, 2000 girls become mothers every month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2018-2019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Na Guiné-Bissau, 2000 meninas se tornam mães todos os meses — ainda sendo crianças.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Fonte: MICS 2018-2019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Guinea-Bissau, over 50%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2018-2019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Na Guiné-Bissau, mais de 50% das mães não recebem cuidados pós-natais nas primeiras 48 horas, que são muito importantes.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Fonte: MICS 2018-2019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Guinea-Bissau, 1 in 2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2018-2019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DAPMHHIV-502652578-1716452</_dlc_DocId>
    <_dlc_DocIdUrl xmlns="9e17fbd9-fb4c-4d20-9ec4-18aa77a91b0d">
      <Url>https://unicef.sharepoint.com/teams/DAPM-Health-HIV/_layouts/15/DocIdRedir.aspx?ID=DAPMHHIV-502652578-1716452</Url>
      <Description>DAPMHHIV-502652578-1716452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baeb8e75-b242-42e7-92d7-78d690ea4737</vt:lpwstr>
  </property>
  <property fmtid="{D5CDD505-2E9C-101B-9397-08002B2CF9AE}" pid="4" name="MediaServiceImageTags">
    <vt:lpwstr/>
  </property>
</Properties>
</file>