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Guinea-Bissau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em cada 2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 Guiné-Bissau com sintomas de infeção respiratória aguda nunca são levadas a um profissional de saúde a tempo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2018-2019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Guinea-Bissau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10.000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 Guiné-Bissau deixam de fazer a quarta consulta pré-natal essencial todos os anos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2018-2019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Guinea-Bissau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MICS6 2018-2019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 cada 20 minutos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um parto na Guiné-Bissau acontece sem um profissional de saúde qualificado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MICS6 2018-2019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Guinea-Bissau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Apenas 1 em cada 3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com diarreia na Guiné-Bissau recebe os sais de reidratação oral que salvam vidas de que precisam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2018-2019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Adolescentes na Guiné-Bissau precisam se mexer mais para ter mente e corpo saudáveis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Guinea-Bissau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Nenhuma mãe na Guiné-Bissau deve morrer no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Guinea-Bissau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meninas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 Guiné-Bissau viram mães todo mês, ainda sendo crianças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2018-2019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50%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Guinea-Bissau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Mais de 50% das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 Guiné-Bissau não recebem atendimento pós-parto nas primeiras 48 horas tão importantes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2018-2019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Guinea-Bissau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Guinea-Bissau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DAPMHHIV-502652578-1716461</_dlc_DocId>
    <_dlc_DocIdUrl xmlns="9e17fbd9-fb4c-4d20-9ec4-18aa77a91b0d">
      <Url>https://unicef.sharepoint.com/teams/DAPM-Health-HIV/_layouts/15/DocIdRedir.aspx?ID=DAPMHHIV-502652578-1716461</Url>
      <Description>DAPMHHIV-502652578-1716461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3fba541a-f712-4c68-b953-c7c24b784b26</vt:lpwstr>
  </property>
  <property fmtid="{D5CDD505-2E9C-101B-9397-08002B2CF9AE}" pid="4" name="MediaServiceImageTags">
    <vt:lpwstr/>
  </property>
</Properties>
</file>