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atención rápida cuando tienen una infección respiratoria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cuatro controles prenatales en cada embarazo.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mujer debería dar a luz sola, sin la ayuda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adolescentes necesitan moverse más para tener una mente y un cuerpo sanos.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4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embarazo o parto cada 4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Guinea Ecuatorial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Equatorial Guinea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DAPMHHIV-502652578-1716465</_dlc_DocId>
    <_dlc_DocIdUrl xmlns="9e17fbd9-fb4c-4d20-9ec4-18aa77a91b0d">
      <Url>https://unicef.sharepoint.com/teams/DAPM-Health-HIV/_layouts/15/DocIdRedir.aspx?ID=DAPMHHIV-502652578-1716465</Url>
      <Description>DAPMHHIV-502652578-1716465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3dc1a9be-64e1-49c8-b0c9-dc61a10ee03b</vt:lpwstr>
  </property>
  <property fmtid="{D5CDD505-2E9C-101B-9397-08002B2CF9AE}" pid="4" name="MediaServiceImageTags">
    <vt:lpwstr/>
  </property>
</Properties>
</file>