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Equatorial Guinea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Guinea Ecuatorial necesitan atención rápida cuando aparecen síntomas de infección respiratoria aguda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Equatorial Guinea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Guinea Ecuatorial necesitan cuatro controles prenatales en cada embarazo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Equatorial Guinea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Ninguna mujer en Guinea Ecuatorial debería dar a luz sola, sin la atención de un profesional de salud calificado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Equatorial Guinea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Guinea Ecuatorial necesitan sales de rehidratación oral y zinc para combatir la diarrea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adolescentes en Guinea Ecuatorial necesitan moverse más para tener mentes y cuerpos saludables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Equatorial Guinea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4 días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madre en Guinea Ecuatorial muere por 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Equatorial Guinea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niñas en Guinea Ecuatorial no deberían convertirse en madres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Equatorial Guinea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Guinea Ecuatorial necesitan atención durante las primeras 48 horas críticas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Equatorial Guinea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DAPMHHIV-502652578-1716467</_dlc_DocId>
    <_dlc_DocIdUrl xmlns="9e17fbd9-fb4c-4d20-9ec4-18aa77a91b0d">
      <Url>https://unicef.sharepoint.com/teams/DAPM-Health-HIV/_layouts/15/DocIdRedir.aspx?ID=DAPMHHIV-502652578-1716467</Url>
      <Description>DAPMHHIV-502652578-1716467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1ff08dfc-3c1c-46a7-ab18-3782ab3657c8</vt:lpwstr>
  </property>
  <property fmtid="{D5CDD505-2E9C-101B-9397-08002B2CF9AE}" pid="4" name="MediaServiceImageTags">
    <vt:lpwstr/>
  </property>
</Properties>
</file>