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9ecf89206ee0d093cb390222902967ea95f9bb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dbfced641f776bab0e4346e05daa215af2b4c0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cd0ae18fa70994b02018888ef16ded1f423c480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0847b10c1eb5c5f0d1ce5bf9d523bf1ef936296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00a48da5a25a6428925f2306af424ba99df27780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Grenada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80% of teens are insufficiently active, raising the risk of chronic disease.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Grenada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20 months.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Grenada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Girls should not become mothers while still children.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Grenada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care in the critical first 48 hours after delivery.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Grenada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timely care when acute respiratory infection strikes.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Grenada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four antenatal visits, every pregnancy.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Grenada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No woman should give birth alone, without a skilled health professional.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Grenada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oral rehydration salts and zinc to survive diarrhoea.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DAPMHHIV-502652578-1716479</_dlc_DocId>
    <_dlc_DocIdUrl xmlns="9e17fbd9-fb4c-4d20-9ec4-18aa77a91b0d">
      <Url>https://unicef.sharepoint.com/teams/DAPM-Health-HIV/_layouts/15/DocIdRedir.aspx?ID=DAPMHHIV-502652578-1716479</Url>
      <Description>DAPMHHIV-502652578-1716479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0bc1c883-d68b-4945-b4b3-be45ab1c5557</vt:lpwstr>
  </property>
  <property fmtid="{D5CDD505-2E9C-101B-9397-08002B2CF9AE}" pid="4" name="MediaServiceImageTags">
    <vt:lpwstr/>
  </property>
</Properties>
</file>