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Guatemala,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Guatemala necesitan atención rápida cuando presentan una infección respiratoria aguda.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Guatemala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Guatemala, las madres necesitan cuatro visitas prenatales en cada embarazo.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Guatemala, a birth takes place without a skilled health professional every 40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PHIPIP 2025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Guatemala, cada 40 minutos nace un bebé sin la ayuda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PHIPIP 2025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Guatemala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Guatemala necesitan sales de rehidratación oral y zinc para sobrevivir a la diarrea.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Guatemala, el 90% de los adolescentes no hacen suficiente actividad física, lo que aumenta el riesgo de enfermedades crónicas.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Guatemala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Ninguna madre en Guatemala debería morir por el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Guatemala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niñas en Guatemala no deberían convertirse en madres siendo todavía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Guatemala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madres en Guatemala necesitan atención médica en las 48 horas críticas justo después del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Guatemala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DAPMHHIV-502652578-1716473</_dlc_DocId>
    <_dlc_DocIdUrl xmlns="9e17fbd9-fb4c-4d20-9ec4-18aa77a91b0d">
      <Url>https://unicef.sharepoint.com/teams/DAPM-Health-HIV/_layouts/15/DocIdRedir.aspx?ID=DAPMHHIV-502652578-1716473</Url>
      <Description>DAPMHHIV-502652578-1716473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fe19f65c-7267-4988-a2d5-07d1af9ad0c7</vt:lpwstr>
  </property>
  <property fmtid="{D5CDD505-2E9C-101B-9397-08002B2CF9AE}" pid="4" name="MediaServiceImageTags">
    <vt:lpwstr/>
  </property>
</Properties>
</file>