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Honduras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Honduras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de cada 3 niños con síntomas de infección respiratoria aguda nunca reciben atención médica a tiempo.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ENDESA MICS 2019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Honduras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30,000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ENDESA MICS 2019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Honduras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Cada año, 30,000 madres no reciben su cuarto chequeo prenatal, que es muy importante.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ENDESA MICS 2019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Honduras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40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ENDESA MICS 2019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Honduras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Cada 40 minutos ocurre un parto sin la atención de un profesional de salud capacitado.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ENDESA MICS 2019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Honduras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2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ENDESA MICS 2019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Honduras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Solo 1 de cada 2 niños con diarrea recibe las sales de rehidratación oral que necesitan con urgencia para salvar su vida.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ENDESA MICS 2019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Honduras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El 80 % de los adolescentes no hace suficiente actividad física, lo que aumenta el riesgo de enfermedades crónicas.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Honduras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3 days.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Honduras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Una mujer muere por causas relacionadas con el embarazo o el parto cada 3 días.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Honduras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Honduras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Las niñas no deberían convertirse en madres cuando todavía son niñas.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Honduras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ENDESA MICS 2019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Honduras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El 8 % de las madres no reciben atención postnatal en las primeras 48 horas, que son clave.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ENDESA MICS 2019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Honduras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3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ENDESA MICS 2019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DAPMHHIV-502652578-1716497</_dlc_DocId>
    <_dlc_DocIdUrl xmlns="9e17fbd9-fb4c-4d20-9ec4-18aa77a91b0d">
      <Url>https://unicef.sharepoint.com/teams/DAPM-Health-HIV/_layouts/15/DocIdRedir.aspx?ID=DAPMHHIV-502652578-1716497</Url>
      <Description>DAPMHHIV-502652578-1716497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405a9fe3-7995-485b-852a-6c1ee0c75042</vt:lpwstr>
  </property>
  <property fmtid="{D5CDD505-2E9C-101B-9397-08002B2CF9AE}" pid="4" name="MediaServiceImageTags">
    <vt:lpwstr/>
  </property>
</Properties>
</file>