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Honduras,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Honduras, 1 de cada 3 niños con síntomas de infección respiratoria aguda nunca recibe atención médica a tiempo.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ENDESA MICS 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Honduras, 30,000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ENDESA MICS 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Honduras, 30,000 madres no asisten a su cuarta consulta prenatal tan importante cada año.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ENDESA MICS 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Honduras, a birth takes place without a skilled health professional every 40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ENDESA MICS 2019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Honduras, cada 40 minutos ocurre un parto sin la atención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ENDESA MICS 2019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Honduras,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ENDESA MICS 2019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Honduras, solo 1 de cada 2 niños con diarrea recibe las sales de rehidratación oral que salvan vidas y que necesitan con urgencia.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ENDESA MICS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Honduras, el 80 % de los adolescentes no se mueve lo suficiente,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Honduras, a woman dies from pregnancy or childbirth every 3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Honduras, una mujer muere por embarazo o parto cada 3 días.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Honduras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Honduras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Honduras, over 8%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ENDESA MICS 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Honduras, más del 8% de las madres no reciben atención postnatal en las primeras 48 horas, que son cruciales.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ENDESA MICS 2019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Honduras,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ENDESA MICS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DAPMHHIV-502652578-1716483</_dlc_DocId>
    <_dlc_DocIdUrl xmlns="9e17fbd9-fb4c-4d20-9ec4-18aa77a91b0d">
      <Url>https://unicef.sharepoint.com/teams/DAPM-Health-HIV/_layouts/15/DocIdRedir.aspx?ID=DAPMHHIV-502652578-1716483</Url>
      <Description>DAPMHHIV-502652578-1716483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50eb12e8-f853-41ce-9278-c4026502faf4</vt:lpwstr>
  </property>
  <property fmtid="{D5CDD505-2E9C-101B-9397-08002B2CF9AE}" pid="4" name="MediaServiceImageTags">
    <vt:lpwstr/>
  </property>
</Properties>
</file>