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513f2ff8557e5689f2508bb065151b089a1e7b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ca480acffd992b002480ea20566c56064909a2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ca480acffd992b002480ea20566c56064909a2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417a5055a088b2313be2aa028a24f39ffff132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417a5055a088b2313be2aa028a24f39ffff132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aae205fa5253f0d5ed0990f373527e849b6195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aae205fa5253f0d5ed0990f373527e849b6195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f969ebd58c04b73775d6ff5e471e4d630464158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f969ebd58c04b73775d6ff5e471e4d630464158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513f2ff8557e5689f2508bb065151b089a1e7b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Honduras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80%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of teens in Honduras are insufficiently active, raising risk of chronic disease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Honduras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de cada 3 niños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en Honduras con síntomas de infección respiratoria aguda nunca reciben atención médica a tiempo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ENDESA MICS 2019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Honduras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30,000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Honduras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ENDESA MICS 2019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Honduras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30.000 madres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en Honduras no van a su cuarta consulta prenatal clave cada año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ENDESA MICS 2019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Honduras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40 minutes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birth in Honduras takes place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ENDESA MICS 2019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Honduras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Cada 40 minutos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ocurre un parto en Honduras sin la atención de un profesional de salud capacitado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ENDESA MICS 2019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Honduras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Only 1 in 2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Honduras with diarrhoea get the life-saving oral rehydration salts they need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ENDESA MICS 2019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Honduras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Solo 1 de cada 2 niños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con diarrea en Honduras recibe las sales de rehidratación oral que les salvan la vida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ENDESA MICS 2019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Honduras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80 %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de los adolescentes en Honduras no hacen suficiente actividad física, aumentando el riesgo de enfermedades crónicas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Honduras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3 days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Honduras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Honduras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Cada 3 días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una madre en Honduras muere por el embarazo o el parto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Honduras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Girls in Honduras should not become mothers as children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Honduras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Las niñas en Honduras no deberían convertirse en madres siendo todavía niñas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Honduras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Over 8% of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Honduras do not receive postnatal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ENDESA MICS 2019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Honduras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Más del 8 % de las madres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en Honduras no reciben atención postnatal en las primeras 48 horas, que son clave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ENDESA MICS 2019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Honduras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in 3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Honduras with acute respiratory infection symptoms never see a health provider in time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ENDESA MICS 2019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DAPMHHIV-502652578-1716492</_dlc_DocId>
    <_dlc_DocIdUrl xmlns="9e17fbd9-fb4c-4d20-9ec4-18aa77a91b0d">
      <Url>https://unicef.sharepoint.com/teams/DAPM-Health-HIV/_layouts/15/DocIdRedir.aspx?ID=DAPMHHIV-502652578-1716492</Url>
      <Description>DAPMHHIV-502652578-1716492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174e03ab-fda6-467e-82df-6ac48c8055e1</vt:lpwstr>
  </property>
  <property fmtid="{D5CDD505-2E9C-101B-9397-08002B2CF9AE}" pid="4" name="MediaServiceImageTags">
    <vt:lpwstr/>
  </property>
</Properties>
</file>