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Djeci treba pravovremena medicinska pomoć kad ih pogodi akutna respiratorna infekcija.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BHIC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Svake godine, 1.000 majki propusti svoj važan četvrti prenatalni pregled.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BHIC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Nijedna žena ne bi smjela rađati sama, bez obučenog zdravstvenog radnika.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Djeca trebaju oralne rehidracijske soli i cink da prežive proljev.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80 % tinejdžera premalo se kreće, što povećava rizik od kroničnih bolesti.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Svaka 10 mjeseci umire jedna žena zbog trudnoće ili poroda.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Djevojke ne bi trebale postati majke dok su još djeca.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Majke trebaju medicinsku skrb u ključna prva 48 sati nakon poroda.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DAPMHHIV-502652578-1716498</_dlc_DocId>
    <_dlc_DocIdUrl xmlns="9e17fbd9-fb4c-4d20-9ec4-18aa77a91b0d">
      <Url>https://unicef.sharepoint.com/teams/DAPM-Health-HIV/_layouts/15/DocIdRedir.aspx?ID=DAPMHHIV-502652578-1716498</Url>
      <Description>DAPMHHIV-502652578-1716498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52c7a8f2-7e31-4f16-b28a-d00c41e28d26</vt:lpwstr>
  </property>
  <property fmtid="{D5CDD505-2E9C-101B-9397-08002B2CF9AE}" pid="4" name="MediaServiceImageTags">
    <vt:lpwstr/>
  </property>
</Properties>
</file>