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Croatia,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Djeca u Hrvatska trebaju pravodobnu medicinsku pomoć kad ih pogodi akutna respiratorna infekcija.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Croatia,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BHIC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Hrvatska svake godine 1.000 majki propusti ključni četvrti prenatalni pregled.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BHIC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Croatia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Nijedna žena u Hrvatska ne bi trebala rađati sama, bez stručnog medicinskog osoblja.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Croatia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Djeca u Hrvatska trebaju oralne rehidracijske soli i cink da prežive proljev.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Hrvatska 80 % tinejdžera se premalo kreće, što povećava rizik od kroničnih bolesti.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Croatia, a woman dies from pregnancy or childbirth every 10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Hrvatska jedna žena umire zbog trudnoće ili poroda svakih 10 mjeseci.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Croatia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Djevojke u Hrvatska ne bi smjele postati majkama dok su još same djeca.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Croatia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Majke u Hrvatska trebaju medicinsku njegu u ključna prva 48 sati nakon poroda.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Croatia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DAPMHHIV-502652578-1716491</_dlc_DocId>
    <_dlc_DocIdUrl xmlns="9e17fbd9-fb4c-4d20-9ec4-18aa77a91b0d">
      <Url>https://unicef.sharepoint.com/teams/DAPM-Health-HIV/_layouts/15/DocIdRedir.aspx?ID=DAPMHHIV-502652578-1716491</Url>
      <Description>DAPMHHIV-502652578-1716491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e8c8bc68-b417-439c-ba6d-dfd0ed148566</vt:lpwstr>
  </property>
  <property fmtid="{D5CDD505-2E9C-101B-9397-08002B2CF9AE}" pid="4" name="MediaServiceImageTags">
    <vt:lpwstr/>
  </property>
</Properties>
</file>