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c94861ee03242f23aeb959dc77af2476f8cd3a1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d776810d1eb854b456ec36bf8d59ef3ab0da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c11e47cb1461e6cab8df4c9143498e2af4028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72e91ea0758148b9dc3b3d56f127c19ab01acd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839ef423efe8084fc90d7ff39708b084bb68a40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1793b49049e4ebdb7ccf2387527af4d4d60130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204d24085d1bd1b65fc66422bc8a7ddc143ef1f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6836975c3890284597b79db951eeffd8b36b2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Croatia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Djeca u Hrvatska trebaju pravovremenu medicinsku pomoć kad se pojave simptomi upale dišnih putova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Croatia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BHIC 2022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1.000 majki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 Hrvatska godišnje propusti svoj ključni četvrti prenatalni pregled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BHIC 2022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Croatia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Nijedna žena u Hrvatska ne bi smjela rađati sama, bez stručnog medicinskog osoblja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Croatia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Djeca u Hrvatska trebaju ORS i cink da bi se borila protiv proljeva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tinejdžeri u Hrvatska premalo su fizički aktivni, što im povećava rizik od kroničnih bolesti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10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Croatia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Svakih 10 mjeseci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jedna majka u Hrvatska umre zbog trudnoće ili poroda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Izvor: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Croatia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Djevojke u Hrvatska ne bi trebale postajati majke dok su još djeca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Croatia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Hrvatska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Majke u Hrvatska trebaju liječničku skrb u ključnih prvih 48 sati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Croatia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Croatia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DAPMHHIV-502652578-1716490</_dlc_DocId>
    <_dlc_DocIdUrl xmlns="9e17fbd9-fb4c-4d20-9ec4-18aa77a91b0d">
      <Url>https://unicef.sharepoint.com/teams/DAPM-Health-HIV/_layouts/15/DocIdRedir.aspx?ID=DAPMHHIV-502652578-1716490</Url>
      <Description>DAPMHHIV-502652578-1716490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2e87118c-82a4-46b0-9f4e-a00a345479cc</vt:lpwstr>
  </property>
  <property fmtid="{D5CDD505-2E9C-101B-9397-08002B2CF9AE}" pid="4" name="MediaServiceImageTags">
    <vt:lpwstr/>
  </property>
</Properties>
</file>