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2 qui a des symptômes d’infection respiratoire aiguë ne voit jamais un professionnel de santé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2016-2017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90 000 mères ne font pas leur quatrième consultation prénatale essentielle.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2016-2017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8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UEP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naissance survient sans la présence d’un professionnel de santé qualifié toutes les 8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UEP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3 qui a la diarrhée reçoit les sels de réhydratation orale vitaux dont il a vraiment besoin.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2016-2017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ont besoin de plus d’activité physique pour garder l’esprit et le corps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à cause de la grossesse ou de l'accouchement toutes les 10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200 filles deviennent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2016-2017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70 % des mères ne bénéficient pas de soins postnataux dans les 48 heures cruciales après la naissance.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2016-2017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DAPMHHIV-502652578-1716500</_dlc_DocId>
    <_dlc_DocIdUrl xmlns="9e17fbd9-fb4c-4d20-9ec4-18aa77a91b0d">
      <Url>https://unicef.sharepoint.com/teams/DAPM-Health-HIV/_layouts/15/DocIdRedir.aspx?ID=DAPMHHIV-502652578-1716500</Url>
      <Description>DAPMHHIV-502652578-1716500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01c0ff5b-c6fd-467f-a7b2-401eb7c9b243</vt:lpwstr>
  </property>
  <property fmtid="{D5CDD505-2E9C-101B-9397-08002B2CF9AE}" pid="4" name="MediaServiceImageTags">
    <vt:lpwstr/>
  </property>
</Properties>
</file>