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Haiti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1 enfant sur 2 qui a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2016-2017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90,000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90 000 mères ne vont pas à leur quatrième visite prénatale, qui est pourtant très importante, chaque année.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2016-2017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a birth takes place without a skilled health professional every 8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UEP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un accouchement sans professionnel de santé qualifié a lieu toutes les 8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UEP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seulement 1 enfant sur 3 qui a la diarrhée reçoit les sels de réhydratation orale indispensables dont il a vraiment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2016-2017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en Haïti ont besoin de plus d’activité physique pour garder un esprit et un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une femme meurt de complications liées à la grossesse ou à l’accouchement toutes les 10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200 filles deviennent mères chaque jour —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2016-2017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Haïti, plus de 70 % des mères ne bénéficient pas de soins postnataux pendant les 48 premières heures cruciales.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2016-2017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Haiti,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DAPMHHIV-502652578-1716495</_dlc_DocId>
    <_dlc_DocIdUrl xmlns="9e17fbd9-fb4c-4d20-9ec4-18aa77a91b0d">
      <Url>https://unicef.sharepoint.com/teams/DAPM-Health-HIV/_layouts/15/DocIdRedir.aspx?ID=DAPMHHIV-502652578-1716495</Url>
      <Description>DAPMHHIV-502652578-1716495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f2c11707-7b5d-401e-ad37-b5c1a832cc54</vt:lpwstr>
  </property>
  <property fmtid="{D5CDD505-2E9C-101B-9397-08002B2CF9AE}" pid="4" name="MediaServiceImageTags">
    <vt:lpwstr/>
  </property>
</Properties>
</file>