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Haiti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Haïti qui a des symptômes d’infection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Haiti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Haïti ne font pas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Haiti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UEP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8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en Haïti se fait sans la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UEP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Haiti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Haïti qui a la diarrhée reçoit les sels de réhydratation orale indispensables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en Haïti ont besoin de bouger plus pour garder leur esprit et leur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Haiti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10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en Haïti meurt à cause de la grossesse ou de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Haiti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Haïti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Haiti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Haïti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70 %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Haïti ne reçoivent pas de soins postnataux dans les 48 heures cruciales après l’accouchement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2016-2017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Haiti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Haiti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DAPMHHIV-502652578-1716504</_dlc_DocId>
    <_dlc_DocIdUrl xmlns="9e17fbd9-fb4c-4d20-9ec4-18aa77a91b0d">
      <Url>https://unicef.sharepoint.com/teams/DAPM-Health-HIV/_layouts/15/DocIdRedir.aspx?ID=DAPMHHIV-502652578-1716504</Url>
      <Description>DAPMHHIV-502652578-1716504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fa81121c-ca6f-48c2-b549-315ed9122fdd</vt:lpwstr>
  </property>
  <property fmtid="{D5CDD505-2E9C-101B-9397-08002B2CF9AE}" pid="4" name="MediaServiceImageTags">
    <vt:lpwstr/>
  </property>
</Properties>
</file>