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dari 4 anak yang mengalami gejala infeksi saluran pernapasan akut tidak pernah mendapat pengobatan tepat waktu.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DHS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million mothers miss their critical fourth antenatal check-up each year.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IH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juta ibu melewatkan pemeriksaan kehamilan keempat yang sangat penting setiap tahun.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IH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birth takes place without a skilled health professional every 4 minutes.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SUSENAS 2024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Setiap 4 menit ada persalinan yang terjadi tanpa tenaga kesehatan terlatih.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SUSENAS 2024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Only 1 in 3 children with diarrhoea get the life-saving oral rehydration salts they urgently need.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IH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Hanya 1 dari 3 anak yang diare yang mendapatkan garam rehidrasi oral penyelamat nyawa yang sangat mereka butuhkan.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IH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90% remaja kurang aktif secara fisik, sehingga risikonya kena penyakit kronis makin tinggi.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mother should die from childbirth.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Tidak seorang ibu pun seharusnya meninggal saat melahirkan.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2000 girls become mothers every day — while still children themselves.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Setiap hari ada 2000 anak perempuan yang jadi ibu, padahal mereka masih anak-anak juga.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DHS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of mothers do not receive postnatal care in the critical first 48 hours.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10% ibu tidak mendapatkan perawatan setelah melahirkan dalam 48 jam pertama yang penting.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Sumber: DHS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Indonesia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1 in 4 children with acute respiratory infection symptoms never see a health provider in time.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DAPMHHIV-502652578-1716509</_dlc_DocId>
    <_dlc_DocIdUrl xmlns="9e17fbd9-fb4c-4d20-9ec4-18aa77a91b0d">
      <Url>https://unicef.sharepoint.com/teams/DAPM-Health-HIV/_layouts/15/DocIdRedir.aspx?ID=DAPMHHIV-502652578-1716509</Url>
      <Description>DAPMHHIV-502652578-1716509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02588fd9-a397-49d5-a633-938962593cee</vt:lpwstr>
  </property>
  <property fmtid="{D5CDD505-2E9C-101B-9397-08002B2CF9AE}" pid="4" name="MediaServiceImageTags">
    <vt:lpwstr/>
  </property>
</Properties>
</file>