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1 dari 4 anak dengan gejala infeksi saluran pernapasan akut tidak pernah mendapatkan pemeriksaan kesehatan tepat waktu.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DHS 2017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1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IH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1 juta ibu tidak menjalani pemeriksaan antenatal keempat yang penting setiap tahunnya.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IH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a birth takes place without a skilled health professional every 4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SUSENAS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setiap 4 menit ada kelahiran yang terjadi tanpa pendamping tenaga kesehatan terlatih.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SUSENAS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IH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cuma 1 dari 3 anak dengan diare yang dapat garam rehidrasi oral penyelamat nyawa yang sangat mereka butuhkan.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IH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90% remaja kurang bergerak aktif, sehingga berisiko lebih tinggi terkena penyakit kronis.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Indonesia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Tidak ada ibu di Indonesia yang seharusnya meninggal saat melahirkan.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2000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setiap hari ada 2000 anak perempuan yang jadi ibu padahal mereka masih anak-anak.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DHS 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Di Indonesia, lebih dari 10% ibu tidak mendapatkan perawatan setelah melahirkan dalam 48 jam pertama yang sangat penting.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Sumber: DHS 2017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Indonesia,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DAPMHHIV-502652578-1716502</_dlc_DocId>
    <_dlc_DocIdUrl xmlns="9e17fbd9-fb4c-4d20-9ec4-18aa77a91b0d">
      <Url>https://unicef.sharepoint.com/teams/DAPM-Health-HIV/_layouts/15/DocIdRedir.aspx?ID=DAPMHHIV-502652578-1716502</Url>
      <Description>DAPMHHIV-502652578-1716502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99df952b-d33e-4472-9489-d3ee2d3bef55</vt:lpwstr>
  </property>
  <property fmtid="{D5CDD505-2E9C-101B-9397-08002B2CF9AE}" pid="4" name="MediaServiceImageTags">
    <vt:lpwstr/>
  </property>
</Properties>
</file>