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Indonesia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dari 4 anak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 Indonesia yang mengalami gejala infeksi saluran pernapasan akut tidak pernah pergi ke fasilitas kesehatan tepat waktu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DHS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million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Indonesia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IH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juta ibu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 Indonesia melewatkan kunjungan antenatal keempat yang penting setiap tahunnya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IH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Indonesia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SUSENAS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Setiap 4 menit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ada kelahiran di Indonesia yang tidak didampingi tenaga kesehatan terlatih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SUSENAS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Indonesia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IH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Hanya 1 dari 3 anak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 Indonesia yang mengalami diare mendapatkan garam rehidrasi oral penyelamat nyawa yang dibutuhkan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IH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remaja di Indonesia kurang bergerak, sehingga berisiko terkena penyakit kronis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Indonesia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Tidak ada ibu di Indonesia yang seharusnya meninggal akibat melahirkan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Indonesia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gadis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 Indonesia menjadi ibu setiap hari, padahal mereka masih anak-anak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DHS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Indonesia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Lebih dari 10% ibu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 Indonesia tidak mendapatkan perawatan pasca melahirkan dalam 48 jam pertama yang penting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DHS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Indonesia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DAPMHHIV-502652578-1716514</_dlc_DocId>
    <_dlc_DocIdUrl xmlns="9e17fbd9-fb4c-4d20-9ec4-18aa77a91b0d">
      <Url>https://unicef.sharepoint.com/teams/DAPM-Health-HIV/_layouts/15/DocIdRedir.aspx?ID=DAPMHHIV-502652578-1716514</Url>
      <Description>DAPMHHIV-502652578-1716514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0e1f8bdc-cf44-4064-98e1-8df2a902a870</vt:lpwstr>
  </property>
  <property fmtid="{D5CDD505-2E9C-101B-9397-08002B2CF9AE}" pid="4" name="MediaServiceImageTags">
    <vt:lpwstr/>
  </property>
</Properties>
</file>