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तीव्र श्वसन संक्रमण के लक्षण वाले हर 2 में से 1 बच्चे समय पर डॉक्टर के पास नहीं पहुंच पाते।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 साल 1 करोड़ मांएं अपनी जरूरी चौथी गर्भकालीन जांच से छूट जाती हैं।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NFHS-5 2019-2021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 10 सेकंड में एक ऐसी डिलीवरी होती है जहां कोईtrained health professional मौजूद नहीं होता।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NFHS-5 2019-2021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दस्त से पीड़ित हर 2 में से सिर्फ 1 बच्चे को ही जरूरी जीवन रक्षक ORS मिलता है।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७०% किशोर काफी शारीरिक गतिविधि नहीं करते हैं, जिससे लंबी बीमारी का खतरा बढ़ जाता है।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 30 मिनट में एक महिला गर्भावस्था या प्रसव के दौरान मर जाती है।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 दिन १०,००० लड़कियां खुद बच्ची होने के बावजूद माँ बन जाती हैं।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२०१९-२०२१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NFHS 2019-2021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मांओं को जन्म के तुरंत बाद के पहले 48 घंटों में पोस्टनाटल क़ेयर नहीं मिल पाती।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NFHS 2019-2021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DAPMHHIV-502652578-1716512</_dlc_DocId>
    <_dlc_DocIdUrl xmlns="9e17fbd9-fb4c-4d20-9ec4-18aa77a91b0d">
      <Url>https://unicef.sharepoint.com/teams/DAPM-Health-HIV/_layouts/15/DocIdRedir.aspx?ID=DAPMHHIV-502652578-1716512</Url>
      <Description>DAPMHHIV-502652578-1716512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38ad145d-279a-4891-8b0a-1a9a872ffc76</vt:lpwstr>
  </property>
  <property fmtid="{D5CDD505-2E9C-101B-9397-08002B2CF9AE}" pid="4" name="MediaServiceImageTags">
    <vt:lpwstr/>
  </property>
</Properties>
</file>