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India, 70%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भारत में, हर 2 में से 1 बच्चे को तेज सांस की बीमारी के लक्षण होने पर सही समय पर कोई स्वास्थ्यकर्मी नहीं दिखता।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FHF 2019-2021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India, 10 million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FHF 2019-2021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भारत में हर साल 1 करोड़ माँ अपना चौथा जरूरी गर्भावस्था जाँच नहीं कराती हैं।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FHF 2019-2021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India, a birth takes place without a skilled health professional every 10 seconds.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NFHS-5 2019-2021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भारत में हर 10 सेकंड में एक जन्म बिना किसी प्रशिक्षित स्वास्थ्यकर्मी के होता है।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NFHS-5 2019-2021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India,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FHF 2019-2021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भारत में, दस्त से पीड़ित केवल हर 2 में से 1 बच्चे को ही तत्काल जरूरी जीवनरक्षक ओरल रिहाइड्रेशन सॉल्ट्स मिल पाती है।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FHF 2019-2021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भारत में 70% किशोर पर्याप्त शारीरिक सक्रिय नहीं हैं, जिससे पुरानी बीमारियों का खतरा बढ़ जाता है।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India, a woman dies from pregnancy or childbirth every 30 minutes.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भारत में हर 30 मिनट में एक महिला गर्भावस्था या प्रसव के कारण मर जाती है।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India, 10000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FHF 2019-2021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भारत में हर दिन १०,००० से ज्यादा लड़कियां, जो खुद भी बच्चे हैं, मां बन जाती हैं।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FHF 2019-2021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India, over 40%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NFHS 2019-2021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भारत में ४०% से ज्यादा माँयां बच्चे के जन्म के बाद सबसे ज़रूरी पहले ४८ घंटे में पोस्टनैटल देखभाल नहीं कर पाती हैं।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स्रोत: NFHS 2019-2021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India, 1 in 2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FHF 2019-2021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DAPMHHIV-502652578-1716508</_dlc_DocId>
    <_dlc_DocIdUrl xmlns="9e17fbd9-fb4c-4d20-9ec4-18aa77a91b0d">
      <Url>https://unicef.sharepoint.com/teams/DAPM-Health-HIV/_layouts/15/DocIdRedir.aspx?ID=DAPMHHIV-502652578-1716508</Url>
      <Description>DAPMHHIV-502652578-1716508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2571da47-670f-4a00-9130-9074e70b65f7</vt:lpwstr>
  </property>
  <property fmtid="{D5CDD505-2E9C-101B-9397-08002B2CF9AE}" pid="4" name="MediaServiceImageTags">
    <vt:lpwstr/>
  </property>
</Properties>
</file>