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India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करोड़ मांएं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में हर साल अपनी जरूरी चौथी प्रसवपूर्व जांच से चूक जाती हैं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India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NFHS-5 2019-2021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 १० सेकंड में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में एक बच्चे का जन्म बिना-trained स्वास्थ्य पेशेवर के होता है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NFHS-5 2019-2021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केवल हर 2 में 1 बच्चा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में डायरिया होने पर ज़िंदगी बचाने वाले ORS ले पाता है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के 70% किशोर कम ही शारीरिक एक्टिविटी करते हैं, जिससे लंबी बीमारी का खतरा बढ़ जाता है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India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 ३० मिनट में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में एक मां गर्भावस्था या प्रसव के कारण मर जाती है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 दिन १०,००० लड़कियां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भारत में अभी खुद बच्चियों की उम्र में ही माओं बन जाती हैं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२०१९-२०२१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NFHS 2019-2021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FHF 2019-2021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भारत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 2 में से 1 बच्चे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जिसमें भारत में तीव्र श्वसन संक्रमण के लक्षण होने पर समय पर स्वास्थ्य सेवा प्रदाता के पास नहीं पहुँच पाते हैं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FHF 2019-2021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DAPMHHIV-502652578-1716521</_dlc_DocId>
    <_dlc_DocIdUrl xmlns="9e17fbd9-fb4c-4d20-9ec4-18aa77a91b0d">
      <Url>https://unicef.sharepoint.com/teams/DAPM-Health-HIV/_layouts/15/DocIdRedir.aspx?ID=DAPMHHIV-502652578-1716521</Url>
      <Description>DAPMHHIV-502652578-1716521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75bf7a6f-717f-4508-bfd2-77242e9825d7</vt:lpwstr>
  </property>
  <property fmtid="{D5CDD505-2E9C-101B-9397-08002B2CF9AE}" pid="4" name="MediaServiceImageTags">
    <vt:lpwstr/>
  </property>
</Properties>
</file>