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وقتی عفونت حاد تنفسی به کودکان می‌رسد، آنها به مراقبت سریع نیاز دارند.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سالانه ۱۰۰٬۰۰۰ مادر نتوانسته‌اند برای چک‌آپ چهارم بارداری‌شان بروند.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DHS ۲۰۱۵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HIII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هر ۵۰ دقیقه یک بار، زایمانی بدون حضور مراقب آموزش‌دیده انجام می‌شود.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HIII ۲۰۲۳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بچه‌ها برای زنده موندن از اسهال به شربت خوراکی آب و نمک و روی نیاز دارن.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نوجوانان برای داشتن ذهن و بدن سالم به حرکت و فعالیت بیشتری نیاز دارند.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هر دو روز یک زن به‌خاطر بارداری یا زایمان فوت می‌کند.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MMEIG ۲۰۲۵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دخترها نباید وقتی هنوز کودک‌اند، مادر شوند.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ایران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مادران در ۴۸ ساعت اول حیاتی بعد از زایمان نیاز به مراقبت دارند.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Iran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DAPMHHIV-502652578-1716519</_dlc_DocId>
    <_dlc_DocIdUrl xmlns="9e17fbd9-fb4c-4d20-9ec4-18aa77a91b0d">
      <Url>https://unicef.sharepoint.com/teams/DAPM-Health-HIV/_layouts/15/DocIdRedir.aspx?ID=DAPMHHIV-502652578-1716519</Url>
      <Description>DAPMHHIV-502652578-1716519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354f4002-90a4-4c0d-bf33-985ee82897e6</vt:lpwstr>
  </property>
  <property fmtid="{D5CDD505-2E9C-101B-9397-08002B2CF9AE}" pid="4" name="MediaServiceImageTags">
    <vt:lpwstr/>
  </property>
</Properties>
</file>