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Iran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بچه‌های ایران وقتی به عفونت حاد تنفسی مبتلا می‌شوند، نیاز دارند که زود به پزشک مراجعه کنند.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Iran, 100,000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2015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در ایران هر سال ۱۰۰٬۰۰۰ مادر، چکاپ چهارم دوران بارداری‌شان را از دست می‌دهند.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منبع: DHS 2015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Iran, a birth takes place without a skilled health professional every 50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HIII 2023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در ایران هر ۵۰ دقیقه یک بار زایمان بدون حضور یک کارکنار ماهر بهداشت انجام می‌شود.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منبع: HIII ۲۰۲۳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Iran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کودکان در ایران برای زنده ماندن از اسهال به محلول های خوراکی و روی نیاز دارند.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نوجوانان در ایران به تحرک بیشتری برای داشتن ذهن و بدن سالم نیاز دارند.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Iran, a woman dies from pregnancy or childbirth every 2 days.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در ایران هر دو روز یک زن به خاطر بارداری یا زایمان جان خود را از دست می‌دهد.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منبع: MMEIG ۲۰۲۵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Iran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دختران در ایران نباید وقتی هنوز کودک هستند مادر شوند.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Iran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مادران در ایران در ۴۸ ساعت اول حیاتی بعد از زایمان به مراقبت نیاز دارند.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Iran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DAPMHHIV-502652578-1716513</_dlc_DocId>
    <_dlc_DocIdUrl xmlns="9e17fbd9-fb4c-4d20-9ec4-18aa77a91b0d">
      <Url>https://unicef.sharepoint.com/teams/DAPM-Health-HIV/_layouts/15/DocIdRedir.aspx?ID=DAPMHHIV-502652578-1716513</Url>
      <Description>DAPMHHIV-502652578-1716513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a1b4363f-22b2-4769-847c-2e020ab3414d</vt:lpwstr>
  </property>
  <property fmtid="{D5CDD505-2E9C-101B-9397-08002B2CF9AE}" pid="4" name="MediaServiceImageTags">
    <vt:lpwstr/>
  </property>
</Properties>
</file>